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3004800" cy="9753600"/>
  <p:notesSz cx="6858000" cy="9144000"/>
  <p:defaultTextStyle>
    <a:lvl1pPr defTabSz="457200">
      <a:defRPr sz="1200">
        <a:latin typeface="Helvetica"/>
        <a:ea typeface="Helvetica"/>
        <a:cs typeface="Helvetica"/>
        <a:sym typeface="Helvetica"/>
      </a:defRPr>
    </a:lvl1pPr>
    <a:lvl2pPr indent="228600" defTabSz="457200">
      <a:defRPr sz="1200">
        <a:latin typeface="Helvetica"/>
        <a:ea typeface="Helvetica"/>
        <a:cs typeface="Helvetica"/>
        <a:sym typeface="Helvetica"/>
      </a:defRPr>
    </a:lvl2pPr>
    <a:lvl3pPr indent="457200" defTabSz="457200">
      <a:defRPr sz="1200">
        <a:latin typeface="Helvetica"/>
        <a:ea typeface="Helvetica"/>
        <a:cs typeface="Helvetica"/>
        <a:sym typeface="Helvetica"/>
      </a:defRPr>
    </a:lvl3pPr>
    <a:lvl4pPr indent="685800" defTabSz="457200">
      <a:defRPr sz="1200">
        <a:latin typeface="Helvetica"/>
        <a:ea typeface="Helvetica"/>
        <a:cs typeface="Helvetica"/>
        <a:sym typeface="Helvetica"/>
      </a:defRPr>
    </a:lvl4pPr>
    <a:lvl5pPr indent="914400" defTabSz="457200">
      <a:defRPr sz="1200">
        <a:latin typeface="Helvetica"/>
        <a:ea typeface="Helvetica"/>
        <a:cs typeface="Helvetica"/>
        <a:sym typeface="Helvetica"/>
      </a:defRPr>
    </a:lvl5pPr>
    <a:lvl6pPr indent="1143000" defTabSz="457200">
      <a:defRPr sz="1200">
        <a:latin typeface="Helvetica"/>
        <a:ea typeface="Helvetica"/>
        <a:cs typeface="Helvetica"/>
        <a:sym typeface="Helvetica"/>
      </a:defRPr>
    </a:lvl6pPr>
    <a:lvl7pPr indent="1371600" defTabSz="457200">
      <a:defRPr sz="1200">
        <a:latin typeface="Helvetica"/>
        <a:ea typeface="Helvetica"/>
        <a:cs typeface="Helvetica"/>
        <a:sym typeface="Helvetica"/>
      </a:defRPr>
    </a:lvl7pPr>
    <a:lvl8pPr indent="1600200" defTabSz="457200">
      <a:defRPr sz="1200">
        <a:latin typeface="Helvetica"/>
        <a:ea typeface="Helvetica"/>
        <a:cs typeface="Helvetica"/>
        <a:sym typeface="Helvetica"/>
      </a:defRPr>
    </a:lvl8pPr>
    <a:lvl9pPr indent="1828800" defTabSz="457200">
      <a:defRPr sz="1200">
        <a:latin typeface="Helvetica"/>
        <a:ea typeface="Helvetica"/>
        <a:cs typeface="Helvetica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497FC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308B16">
              <a:alpha val="35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C8D8F">
              <a:alpha val="30000"/>
            </a:srgbClr>
          </a:solidFill>
        </a:fill>
      </a:tcStyle>
    </a:band2H>
    <a:firstCol>
      <a:tcTxStyle b="off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D51ADE6A-740E-44AE-83CC-AE7238B6C88D}" styleName="">
    <a:tblBg/>
    <a:wholeTbl>
      <a:tcTxStyle b="off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C8D8F">
              <a:alpha val="30000"/>
            </a:srgbClr>
          </a:solidFill>
        </a:fill>
      </a:tcStyle>
    </a:band2H>
    <a:firstCol>
      <a:tcTxStyle b="off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4A9BC294-FFE2-49D5-8D69-9E1BD2C41BD5}" styleName="">
    <a:tblBg/>
    <a:wholeTbl>
      <a:tcTxStyle b="off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728" y="-12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2858062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defRPr sz="2200">
        <a:latin typeface="Lucida Grande"/>
        <a:ea typeface="Lucida Grande"/>
        <a:cs typeface="Lucida Grande"/>
        <a:sym typeface="Lucida Grande"/>
      </a:defRPr>
    </a:lvl1pPr>
    <a:lvl2pPr indent="228600" defTabSz="457200">
      <a:defRPr sz="2200">
        <a:latin typeface="Lucida Grande"/>
        <a:ea typeface="Lucida Grande"/>
        <a:cs typeface="Lucida Grande"/>
        <a:sym typeface="Lucida Grande"/>
      </a:defRPr>
    </a:lvl2pPr>
    <a:lvl3pPr indent="457200" defTabSz="457200">
      <a:defRPr sz="2200">
        <a:latin typeface="Lucida Grande"/>
        <a:ea typeface="Lucida Grande"/>
        <a:cs typeface="Lucida Grande"/>
        <a:sym typeface="Lucida Grande"/>
      </a:defRPr>
    </a:lvl3pPr>
    <a:lvl4pPr indent="685800" defTabSz="457200">
      <a:defRPr sz="2200">
        <a:latin typeface="Lucida Grande"/>
        <a:ea typeface="Lucida Grande"/>
        <a:cs typeface="Lucida Grande"/>
        <a:sym typeface="Lucida Grande"/>
      </a:defRPr>
    </a:lvl4pPr>
    <a:lvl5pPr indent="914400" defTabSz="457200">
      <a:defRPr sz="2200">
        <a:latin typeface="Lucida Grande"/>
        <a:ea typeface="Lucida Grande"/>
        <a:cs typeface="Lucida Grande"/>
        <a:sym typeface="Lucida Grande"/>
      </a:defRPr>
    </a:lvl5pPr>
    <a:lvl6pPr indent="1143000" defTabSz="457200">
      <a:defRPr sz="2200">
        <a:latin typeface="Lucida Grande"/>
        <a:ea typeface="Lucida Grande"/>
        <a:cs typeface="Lucida Grande"/>
        <a:sym typeface="Lucida Grande"/>
      </a:defRPr>
    </a:lvl6pPr>
    <a:lvl7pPr indent="1371600" defTabSz="457200">
      <a:defRPr sz="2200">
        <a:latin typeface="Lucida Grande"/>
        <a:ea typeface="Lucida Grande"/>
        <a:cs typeface="Lucida Grande"/>
        <a:sym typeface="Lucida Grande"/>
      </a:defRPr>
    </a:lvl7pPr>
    <a:lvl8pPr indent="1600200" defTabSz="457200">
      <a:defRPr sz="2200">
        <a:latin typeface="Lucida Grande"/>
        <a:ea typeface="Lucida Grande"/>
        <a:cs typeface="Lucida Grande"/>
        <a:sym typeface="Lucida Grande"/>
      </a:defRPr>
    </a:lvl8pPr>
    <a:lvl9pPr indent="1828800" defTabSz="457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etersimoons-260x35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78" y="150349"/>
            <a:ext cx="3302001" cy="444501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/>
          <p:cNvSpPr txBox="1"/>
          <p:nvPr userDrawn="1"/>
        </p:nvSpPr>
        <p:spPr>
          <a:xfrm>
            <a:off x="187773" y="9428907"/>
            <a:ext cx="12665241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rtl="0" latinLnBrk="1" hangingPunct="0"/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www.petersimoons.com - </a:t>
            </a:r>
            <a:r>
              <a:rPr kumimoji="0" lang="en-US" sz="12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tel</a:t>
            </a:r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: </a:t>
            </a:r>
            <a:r>
              <a:rPr lang="is-IS" dirty="0">
                <a:solidFill>
                  <a:srgbClr val="000000"/>
                </a:solidFill>
              </a:rPr>
              <a:t>+31 6 1426 </a:t>
            </a:r>
            <a:r>
              <a:rPr lang="is-IS" dirty="0" smtClean="0">
                <a:solidFill>
                  <a:srgbClr val="000000"/>
                </a:solidFill>
              </a:rPr>
              <a:t>3593 – peter@petersimoons.com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47700" y="927100"/>
            <a:ext cx="11785600" cy="151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004479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35000" y="2463800"/>
            <a:ext cx="11785600" cy="685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004479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004479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004479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004479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004479"/>
                </a:solidFill>
              </a:rPr>
              <a:t>Body Level Five</a:t>
            </a:r>
          </a:p>
        </p:txBody>
      </p:sp>
      <p:pic>
        <p:nvPicPr>
          <p:cNvPr id="4" name="petersimoons-260x35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0878" y="150349"/>
            <a:ext cx="3302001" cy="44450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/>
          <p:cNvSpPr txBox="1"/>
          <p:nvPr userDrawn="1"/>
        </p:nvSpPr>
        <p:spPr>
          <a:xfrm>
            <a:off x="187773" y="9428907"/>
            <a:ext cx="12665241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rtl="0" latinLnBrk="1" hangingPunct="0"/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www.petersimoons.com - </a:t>
            </a:r>
            <a:r>
              <a:rPr kumimoji="0" lang="en-US" sz="12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tel</a:t>
            </a:r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: </a:t>
            </a:r>
            <a:r>
              <a:rPr lang="is-IS" dirty="0">
                <a:solidFill>
                  <a:srgbClr val="000000"/>
                </a:solidFill>
              </a:rPr>
              <a:t>+31 6 1426 </a:t>
            </a:r>
            <a:r>
              <a:rPr lang="is-IS" dirty="0" smtClean="0">
                <a:solidFill>
                  <a:srgbClr val="000000"/>
                </a:solidFill>
              </a:rPr>
              <a:t>3593 – peter@petersimoons.com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ransition xmlns:p14="http://schemas.microsoft.com/office/powerpoint/2010/main" spd="med"/>
  <p:txStyles>
    <p:titleStyle>
      <a:lvl1pPr defTabSz="584200">
        <a:defRPr sz="6400">
          <a:solidFill>
            <a:srgbClr val="004479"/>
          </a:solidFill>
          <a:latin typeface="+mn-lt"/>
          <a:ea typeface="+mn-ea"/>
          <a:cs typeface="+mn-cs"/>
          <a:sym typeface="Gill Sans"/>
        </a:defRPr>
      </a:lvl1pPr>
      <a:lvl2pPr indent="228600" defTabSz="584200">
        <a:defRPr sz="6400">
          <a:solidFill>
            <a:srgbClr val="004479"/>
          </a:solidFill>
          <a:latin typeface="+mn-lt"/>
          <a:ea typeface="+mn-ea"/>
          <a:cs typeface="+mn-cs"/>
          <a:sym typeface="Gill Sans"/>
        </a:defRPr>
      </a:lvl2pPr>
      <a:lvl3pPr indent="457200" defTabSz="584200">
        <a:defRPr sz="6400">
          <a:solidFill>
            <a:srgbClr val="004479"/>
          </a:solidFill>
          <a:latin typeface="+mn-lt"/>
          <a:ea typeface="+mn-ea"/>
          <a:cs typeface="+mn-cs"/>
          <a:sym typeface="Gill Sans"/>
        </a:defRPr>
      </a:lvl3pPr>
      <a:lvl4pPr indent="685800" defTabSz="584200">
        <a:defRPr sz="6400">
          <a:solidFill>
            <a:srgbClr val="004479"/>
          </a:solidFill>
          <a:latin typeface="+mn-lt"/>
          <a:ea typeface="+mn-ea"/>
          <a:cs typeface="+mn-cs"/>
          <a:sym typeface="Gill Sans"/>
        </a:defRPr>
      </a:lvl4pPr>
      <a:lvl5pPr indent="914400" defTabSz="584200">
        <a:defRPr sz="6400">
          <a:solidFill>
            <a:srgbClr val="004479"/>
          </a:solidFill>
          <a:latin typeface="+mn-lt"/>
          <a:ea typeface="+mn-ea"/>
          <a:cs typeface="+mn-cs"/>
          <a:sym typeface="Gill Sans"/>
        </a:defRPr>
      </a:lvl5pPr>
      <a:lvl6pPr indent="1143000" defTabSz="584200">
        <a:defRPr sz="6400">
          <a:solidFill>
            <a:srgbClr val="004479"/>
          </a:solidFill>
          <a:latin typeface="+mn-lt"/>
          <a:ea typeface="+mn-ea"/>
          <a:cs typeface="+mn-cs"/>
          <a:sym typeface="Gill Sans"/>
        </a:defRPr>
      </a:lvl6pPr>
      <a:lvl7pPr indent="1371600" defTabSz="584200">
        <a:defRPr sz="6400">
          <a:solidFill>
            <a:srgbClr val="004479"/>
          </a:solidFill>
          <a:latin typeface="+mn-lt"/>
          <a:ea typeface="+mn-ea"/>
          <a:cs typeface="+mn-cs"/>
          <a:sym typeface="Gill Sans"/>
        </a:defRPr>
      </a:lvl7pPr>
      <a:lvl8pPr indent="1600200" defTabSz="584200">
        <a:defRPr sz="6400">
          <a:solidFill>
            <a:srgbClr val="004479"/>
          </a:solidFill>
          <a:latin typeface="+mn-lt"/>
          <a:ea typeface="+mn-ea"/>
          <a:cs typeface="+mn-cs"/>
          <a:sym typeface="Gill Sans"/>
        </a:defRPr>
      </a:lvl8pPr>
      <a:lvl9pPr indent="1828800" defTabSz="584200">
        <a:defRPr sz="6400">
          <a:solidFill>
            <a:srgbClr val="004479"/>
          </a:solidFill>
          <a:latin typeface="+mn-lt"/>
          <a:ea typeface="+mn-ea"/>
          <a:cs typeface="+mn-cs"/>
          <a:sym typeface="Gill Sans"/>
        </a:defRPr>
      </a:lvl9pPr>
    </p:titleStyle>
    <p:bodyStyle>
      <a:lvl1pPr marL="889000" indent="-571500" defTabSz="584200">
        <a:spcBef>
          <a:spcPts val="2400"/>
        </a:spcBef>
        <a:buSzPct val="75000"/>
        <a:buFont typeface="Lucida Grande"/>
        <a:buChar char="‣"/>
        <a:defRPr sz="4800">
          <a:solidFill>
            <a:srgbClr val="004479"/>
          </a:solidFill>
          <a:latin typeface="+mn-lt"/>
          <a:ea typeface="+mn-ea"/>
          <a:cs typeface="+mn-cs"/>
          <a:sym typeface="Gill Sans"/>
        </a:defRPr>
      </a:lvl1pPr>
      <a:lvl2pPr marL="1333500" indent="-571500" defTabSz="584200">
        <a:spcBef>
          <a:spcPts val="2400"/>
        </a:spcBef>
        <a:buSzPct val="75000"/>
        <a:buFont typeface="Lucida Grande"/>
        <a:buChar char="‣"/>
        <a:defRPr sz="4800">
          <a:solidFill>
            <a:srgbClr val="004479"/>
          </a:solidFill>
          <a:latin typeface="+mn-lt"/>
          <a:ea typeface="+mn-ea"/>
          <a:cs typeface="+mn-cs"/>
          <a:sym typeface="Gill Sans"/>
        </a:defRPr>
      </a:lvl2pPr>
      <a:lvl3pPr marL="1778000" indent="-571500" defTabSz="584200">
        <a:spcBef>
          <a:spcPts val="2400"/>
        </a:spcBef>
        <a:buSzPct val="75000"/>
        <a:buFont typeface="Lucida Grande"/>
        <a:buChar char="‣"/>
        <a:defRPr sz="4800">
          <a:solidFill>
            <a:srgbClr val="004479"/>
          </a:solidFill>
          <a:latin typeface="+mn-lt"/>
          <a:ea typeface="+mn-ea"/>
          <a:cs typeface="+mn-cs"/>
          <a:sym typeface="Gill Sans"/>
        </a:defRPr>
      </a:lvl3pPr>
      <a:lvl4pPr marL="2222500" indent="-571500" defTabSz="584200">
        <a:spcBef>
          <a:spcPts val="2400"/>
        </a:spcBef>
        <a:buSzPct val="75000"/>
        <a:buFont typeface="Lucida Grande"/>
        <a:buChar char="‣"/>
        <a:defRPr sz="4800">
          <a:solidFill>
            <a:srgbClr val="004479"/>
          </a:solidFill>
          <a:latin typeface="+mn-lt"/>
          <a:ea typeface="+mn-ea"/>
          <a:cs typeface="+mn-cs"/>
          <a:sym typeface="Gill Sans"/>
        </a:defRPr>
      </a:lvl4pPr>
      <a:lvl5pPr marL="2667000" indent="-571500" defTabSz="584200">
        <a:spcBef>
          <a:spcPts val="2400"/>
        </a:spcBef>
        <a:buSzPct val="75000"/>
        <a:buFont typeface="Lucida Grande"/>
        <a:buChar char="‣"/>
        <a:defRPr sz="4800">
          <a:solidFill>
            <a:srgbClr val="004479"/>
          </a:solidFill>
          <a:latin typeface="+mn-lt"/>
          <a:ea typeface="+mn-ea"/>
          <a:cs typeface="+mn-cs"/>
          <a:sym typeface="Gill Sans"/>
        </a:defRPr>
      </a:lvl5pPr>
      <a:lvl6pPr marL="3022600" indent="-571500" defTabSz="584200">
        <a:spcBef>
          <a:spcPts val="2400"/>
        </a:spcBef>
        <a:buSzPct val="75000"/>
        <a:buFont typeface="Lucida Grande"/>
        <a:buChar char="‣"/>
        <a:defRPr sz="4800">
          <a:solidFill>
            <a:srgbClr val="004479"/>
          </a:solidFill>
          <a:latin typeface="+mn-lt"/>
          <a:ea typeface="+mn-ea"/>
          <a:cs typeface="+mn-cs"/>
          <a:sym typeface="Gill Sans"/>
        </a:defRPr>
      </a:lvl6pPr>
      <a:lvl7pPr marL="3378200" indent="-571500" defTabSz="584200">
        <a:spcBef>
          <a:spcPts val="2400"/>
        </a:spcBef>
        <a:buSzPct val="75000"/>
        <a:buFont typeface="Lucida Grande"/>
        <a:buChar char="‣"/>
        <a:defRPr sz="4800">
          <a:solidFill>
            <a:srgbClr val="004479"/>
          </a:solidFill>
          <a:latin typeface="+mn-lt"/>
          <a:ea typeface="+mn-ea"/>
          <a:cs typeface="+mn-cs"/>
          <a:sym typeface="Gill Sans"/>
        </a:defRPr>
      </a:lvl7pPr>
      <a:lvl8pPr marL="3733800" indent="-571500" defTabSz="584200">
        <a:spcBef>
          <a:spcPts val="2400"/>
        </a:spcBef>
        <a:buSzPct val="75000"/>
        <a:buFont typeface="Lucida Grande"/>
        <a:buChar char="‣"/>
        <a:defRPr sz="4800">
          <a:solidFill>
            <a:srgbClr val="004479"/>
          </a:solidFill>
          <a:latin typeface="+mn-lt"/>
          <a:ea typeface="+mn-ea"/>
          <a:cs typeface="+mn-cs"/>
          <a:sym typeface="Gill Sans"/>
        </a:defRPr>
      </a:lvl8pPr>
      <a:lvl9pPr marL="4089400" indent="-571500" defTabSz="584200">
        <a:spcBef>
          <a:spcPts val="2400"/>
        </a:spcBef>
        <a:buSzPct val="75000"/>
        <a:buFont typeface="Lucida Grande"/>
        <a:buChar char="‣"/>
        <a:defRPr sz="4800">
          <a:solidFill>
            <a:srgbClr val="004479"/>
          </a:solidFill>
          <a:latin typeface="+mn-lt"/>
          <a:ea typeface="+mn-ea"/>
          <a:cs typeface="+mn-cs"/>
          <a:sym typeface="Gill Sans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le 43"/>
          <p:cNvGraphicFramePr/>
          <p:nvPr/>
        </p:nvGraphicFramePr>
        <p:xfrm>
          <a:off x="767994" y="1388563"/>
          <a:ext cx="11468809" cy="7779621"/>
        </p:xfrm>
        <a:graphic>
          <a:graphicData uri="http://schemas.openxmlformats.org/drawingml/2006/table">
            <a:tbl>
              <a:tblPr firstRow="1" firstCol="1">
                <a:tableStyleId>{4C3C2611-4C71-4FC5-86AE-919BDF0F9419}</a:tableStyleId>
              </a:tblPr>
              <a:tblGrid>
                <a:gridCol w="2861332"/>
                <a:gridCol w="2862729"/>
                <a:gridCol w="2883973"/>
                <a:gridCol w="2860775"/>
              </a:tblGrid>
              <a:tr h="533400">
                <a:tc>
                  <a:txBody>
                    <a:bodyPr/>
                    <a:lstStyle/>
                    <a:p>
                      <a:pPr lvl="0" algn="l" defTabSz="457200">
                        <a:defRPr sz="2800">
                          <a:solidFill>
                            <a:srgbClr val="000000"/>
                          </a:solidFill>
                          <a:latin typeface="Gill Sans SemiBold"/>
                          <a:ea typeface="Gill Sans SemiBold"/>
                          <a:cs typeface="Gill Sans SemiBold"/>
                          <a:sym typeface="Gill Sans SemiBold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12700">
                      <a:miter lim="400000"/>
                    </a:lnL>
                    <a:lnR w="12700">
                      <a:solidFill>
                        <a:srgbClr val="959595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solidFill>
                        <a:srgbClr val="959595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Gill Sans SemiBold"/>
                          <a:ea typeface="Gill Sans SemiBold"/>
                          <a:cs typeface="Gill Sans SemiBold"/>
                          <a:sym typeface="Gill Sans SemiBold"/>
                        </a:rPr>
                        <a:t>Partner</a:t>
                      </a:r>
                    </a:p>
                  </a:txBody>
                  <a:tcPr marL="50800" marR="50800" marT="50800" marB="50800" horzOverflow="overflow">
                    <a:lnL w="12700">
                      <a:solidFill>
                        <a:srgbClr val="959595"/>
                      </a:solidFill>
                      <a:miter lim="400000"/>
                    </a:lnL>
                    <a:lnR w="12700">
                      <a:solidFill>
                        <a:srgbClr val="959595"/>
                      </a:solidFill>
                      <a:miter lim="400000"/>
                    </a:lnR>
                    <a:lnT w="12700">
                      <a:solidFill>
                        <a:srgbClr val="B2B2B2"/>
                      </a:solidFill>
                      <a:miter lim="400000"/>
                    </a:lnT>
                    <a:lnB w="12700">
                      <a:solidFill>
                        <a:srgbClr val="959595"/>
                      </a:solidFill>
                      <a:miter lim="400000"/>
                    </a:lnB>
                    <a:solidFill>
                      <a:srgbClr val="CCEBFE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Gill Sans SemiBold"/>
                          <a:ea typeface="Gill Sans SemiBold"/>
                          <a:cs typeface="Gill Sans SemiBold"/>
                          <a:sym typeface="Gill Sans SemiBold"/>
                        </a:rPr>
                        <a:t>You</a:t>
                      </a:r>
                    </a:p>
                  </a:txBody>
                  <a:tcPr marL="50800" marR="50800" marT="50800" marB="50800" horzOverflow="overflow">
                    <a:lnL w="12700">
                      <a:solidFill>
                        <a:srgbClr val="959595"/>
                      </a:solidFill>
                      <a:miter lim="400000"/>
                    </a:lnL>
                    <a:lnR w="12700">
                      <a:solidFill>
                        <a:srgbClr val="959595"/>
                      </a:solidFill>
                      <a:miter lim="400000"/>
                    </a:lnR>
                    <a:lnT w="12700">
                      <a:solidFill>
                        <a:srgbClr val="B2B2B2"/>
                      </a:solidFill>
                      <a:miter lim="400000"/>
                    </a:lnT>
                    <a:lnB w="12700">
                      <a:solidFill>
                        <a:srgbClr val="959595"/>
                      </a:solidFill>
                      <a:miter lim="400000"/>
                    </a:lnB>
                    <a:solidFill>
                      <a:srgbClr val="CCEBFE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Gill Sans SemiBold"/>
                          <a:ea typeface="Gill Sans SemiBold"/>
                          <a:cs typeface="Gill Sans SemiBold"/>
                          <a:sym typeface="Gill Sans SemiBold"/>
                        </a:rPr>
                        <a:t>Customer</a:t>
                      </a:r>
                    </a:p>
                  </a:txBody>
                  <a:tcPr marL="50800" marR="50800" marT="50800" marB="50800" horzOverflow="overflow">
                    <a:lnL w="12700">
                      <a:solidFill>
                        <a:srgbClr val="959595"/>
                      </a:solidFill>
                      <a:miter lim="400000"/>
                    </a:lnL>
                    <a:lnR w="12700">
                      <a:solidFill>
                        <a:srgbClr val="B2B2B2"/>
                      </a:solidFill>
                      <a:miter lim="400000"/>
                    </a:lnR>
                    <a:lnT w="12700">
                      <a:solidFill>
                        <a:srgbClr val="B2B2B2"/>
                      </a:solidFill>
                      <a:miter lim="400000"/>
                    </a:lnT>
                    <a:lnB w="12700">
                      <a:solidFill>
                        <a:srgbClr val="959595"/>
                      </a:solidFill>
                      <a:miter lim="400000"/>
                    </a:lnB>
                    <a:solidFill>
                      <a:srgbClr val="CCEBFE"/>
                    </a:solidFill>
                  </a:tcPr>
                </a:tc>
              </a:tr>
              <a:tr h="2415407">
                <a:tc>
                  <a:txBody>
                    <a:bodyPr/>
                    <a:lstStyle/>
                    <a:p>
                      <a:pPr lvl="0"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Gill Sans SemiBold"/>
                          <a:ea typeface="Gill Sans SemiBold"/>
                          <a:cs typeface="Gill Sans SemiBold"/>
                          <a:sym typeface="Gill Sans SemiBold"/>
                        </a:rPr>
                        <a:t>Contributions</a:t>
                      </a:r>
                    </a:p>
                  </a:txBody>
                  <a:tcPr marL="50800" marR="50800" marT="50800" marB="50800" horzOverflow="overflow">
                    <a:lnL w="12700">
                      <a:solidFill>
                        <a:srgbClr val="B2B2B2"/>
                      </a:solidFill>
                      <a:miter lim="400000"/>
                    </a:lnL>
                    <a:lnR w="12700">
                      <a:solidFill>
                        <a:srgbClr val="959595"/>
                      </a:solidFill>
                      <a:miter lim="400000"/>
                    </a:lnR>
                    <a:lnT w="12700">
                      <a:solidFill>
                        <a:srgbClr val="959595"/>
                      </a:solidFill>
                      <a:miter lim="400000"/>
                    </a:lnT>
                    <a:lnB w="12700">
                      <a:solidFill>
                        <a:srgbClr val="959595"/>
                      </a:solidFill>
                      <a:miter lim="400000"/>
                    </a:lnB>
                    <a:solidFill>
                      <a:srgbClr val="CCEBFE"/>
                    </a:solidFill>
                  </a:tcPr>
                </a:tc>
                <a:tc>
                  <a:txBody>
                    <a:bodyPr/>
                    <a:lstStyle/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 marL="50800" marR="50800" marT="50800" marB="50800" horzOverflow="overflow">
                    <a:lnL w="12700">
                      <a:solidFill>
                        <a:srgbClr val="959595"/>
                      </a:solidFill>
                      <a:miter lim="400000"/>
                    </a:lnL>
                    <a:lnR w="12700">
                      <a:solidFill>
                        <a:srgbClr val="B2B2B2"/>
                      </a:solidFill>
                      <a:miter lim="400000"/>
                    </a:lnR>
                    <a:lnT w="12700">
                      <a:solidFill>
                        <a:srgbClr val="959595"/>
                      </a:solidFill>
                      <a:miter lim="400000"/>
                    </a:lnT>
                    <a:lnB w="12700">
                      <a:solidFill>
                        <a:srgbClr val="B2B2B2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 marL="50800" marR="50800" marT="50800" marB="50800" horzOverflow="overflow">
                    <a:lnL w="12700">
                      <a:solidFill>
                        <a:srgbClr val="B2B2B2"/>
                      </a:solidFill>
                      <a:miter lim="400000"/>
                    </a:lnL>
                    <a:lnR w="12700">
                      <a:solidFill>
                        <a:srgbClr val="B2B2B2"/>
                      </a:solidFill>
                      <a:miter lim="400000"/>
                    </a:lnR>
                    <a:lnT w="12700">
                      <a:solidFill>
                        <a:srgbClr val="959595"/>
                      </a:solidFill>
                      <a:miter lim="400000"/>
                    </a:lnT>
                    <a:lnB w="12700">
                      <a:solidFill>
                        <a:srgbClr val="B2B2B2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 sz="280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12700">
                      <a:solidFill>
                        <a:srgbClr val="B2B2B2"/>
                      </a:solidFill>
                      <a:miter lim="400000"/>
                    </a:lnL>
                    <a:lnR w="12700">
                      <a:solidFill>
                        <a:srgbClr val="B2B2B2"/>
                      </a:solidFill>
                      <a:miter lim="400000"/>
                    </a:lnR>
                    <a:lnT w="12700">
                      <a:solidFill>
                        <a:srgbClr val="959595"/>
                      </a:solidFill>
                      <a:miter lim="400000"/>
                    </a:lnT>
                    <a:lnB w="12700">
                      <a:solidFill>
                        <a:srgbClr val="B2B2B2"/>
                      </a:solidFill>
                      <a:miter lim="400000"/>
                    </a:lnB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2415407">
                <a:tc>
                  <a:txBody>
                    <a:bodyPr/>
                    <a:lstStyle/>
                    <a:p>
                      <a:pPr lvl="0"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Gill Sans SemiBold"/>
                          <a:ea typeface="Gill Sans SemiBold"/>
                          <a:cs typeface="Gill Sans SemiBold"/>
                          <a:sym typeface="Gill Sans SemiBold"/>
                        </a:rPr>
                        <a:t>Needs</a:t>
                      </a:r>
                    </a:p>
                  </a:txBody>
                  <a:tcPr marL="50800" marR="50800" marT="50800" marB="50800" horzOverflow="overflow">
                    <a:lnL w="12700">
                      <a:solidFill>
                        <a:srgbClr val="B2B2B2"/>
                      </a:solidFill>
                      <a:miter lim="400000"/>
                    </a:lnL>
                    <a:lnR w="12700">
                      <a:solidFill>
                        <a:srgbClr val="959595"/>
                      </a:solidFill>
                      <a:miter lim="400000"/>
                    </a:lnR>
                    <a:lnT w="12700">
                      <a:solidFill>
                        <a:srgbClr val="959595"/>
                      </a:solidFill>
                      <a:miter lim="400000"/>
                    </a:lnT>
                    <a:lnB w="12700">
                      <a:solidFill>
                        <a:srgbClr val="959595"/>
                      </a:solidFill>
                      <a:miter lim="400000"/>
                    </a:lnB>
                    <a:solidFill>
                      <a:srgbClr val="CCEBFE"/>
                    </a:solidFill>
                  </a:tcPr>
                </a:tc>
                <a:tc>
                  <a:txBody>
                    <a:bodyPr/>
                    <a:lstStyle/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 marL="50800" marR="50800" marT="50800" marB="50800" horzOverflow="overflow">
                    <a:lnL w="12700">
                      <a:solidFill>
                        <a:srgbClr val="959595"/>
                      </a:solidFill>
                      <a:miter lim="400000"/>
                    </a:lnL>
                    <a:lnR w="12700">
                      <a:solidFill>
                        <a:srgbClr val="B2B2B2"/>
                      </a:solidFill>
                      <a:miter lim="400000"/>
                    </a:lnR>
                    <a:lnT w="12700">
                      <a:solidFill>
                        <a:srgbClr val="B2B2B2"/>
                      </a:solidFill>
                      <a:miter lim="400000"/>
                    </a:lnT>
                    <a:lnB w="12700">
                      <a:solidFill>
                        <a:srgbClr val="B2B2B2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 marL="50800" marR="50800" marT="50800" marB="50800" horzOverflow="overflow">
                    <a:lnL w="12700">
                      <a:solidFill>
                        <a:srgbClr val="B2B2B2"/>
                      </a:solidFill>
                      <a:miter lim="400000"/>
                    </a:lnL>
                    <a:lnR w="12700">
                      <a:solidFill>
                        <a:srgbClr val="B2B2B2"/>
                      </a:solidFill>
                      <a:miter lim="400000"/>
                    </a:lnR>
                    <a:lnT w="12700">
                      <a:solidFill>
                        <a:srgbClr val="B2B2B2"/>
                      </a:solidFill>
                      <a:miter lim="400000"/>
                    </a:lnT>
                    <a:lnB w="12700">
                      <a:solidFill>
                        <a:srgbClr val="B2B2B2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 marL="50800" marR="50800" marT="50800" marB="50800" horzOverflow="overflow">
                    <a:lnL w="12700">
                      <a:solidFill>
                        <a:srgbClr val="B2B2B2"/>
                      </a:solidFill>
                      <a:miter lim="400000"/>
                    </a:lnL>
                    <a:lnR w="12700">
                      <a:solidFill>
                        <a:srgbClr val="B2B2B2"/>
                      </a:solidFill>
                      <a:miter lim="400000"/>
                    </a:lnR>
                    <a:lnT w="12700">
                      <a:solidFill>
                        <a:srgbClr val="B2B2B2"/>
                      </a:solidFill>
                      <a:miter lim="400000"/>
                    </a:lnT>
                    <a:lnB w="12700">
                      <a:solidFill>
                        <a:srgbClr val="B2B2B2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2415407">
                <a:tc>
                  <a:txBody>
                    <a:bodyPr/>
                    <a:lstStyle/>
                    <a:p>
                      <a:pPr lvl="0"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Gill Sans SemiBold"/>
                          <a:ea typeface="Gill Sans SemiBold"/>
                          <a:cs typeface="Gill Sans SemiBold"/>
                          <a:sym typeface="Gill Sans SemiBold"/>
                        </a:rPr>
                        <a:t>Benefits</a:t>
                      </a:r>
                    </a:p>
                  </a:txBody>
                  <a:tcPr marL="50800" marR="50800" marT="50800" marB="50800" horzOverflow="overflow">
                    <a:lnL w="12700">
                      <a:solidFill>
                        <a:srgbClr val="B2B2B2"/>
                      </a:solidFill>
                      <a:miter lim="400000"/>
                    </a:lnL>
                    <a:lnR w="12700">
                      <a:solidFill>
                        <a:srgbClr val="959595"/>
                      </a:solidFill>
                      <a:miter lim="400000"/>
                    </a:lnR>
                    <a:lnT w="12700">
                      <a:solidFill>
                        <a:srgbClr val="959595"/>
                      </a:solidFill>
                      <a:miter lim="400000"/>
                    </a:lnT>
                    <a:lnB w="12700">
                      <a:solidFill>
                        <a:srgbClr val="B2B2B2"/>
                      </a:solidFill>
                      <a:miter lim="400000"/>
                    </a:lnB>
                    <a:solidFill>
                      <a:srgbClr val="CCEBFE"/>
                    </a:solidFill>
                  </a:tcPr>
                </a:tc>
                <a:tc>
                  <a:txBody>
                    <a:bodyPr/>
                    <a:lstStyle/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 marL="50800" marR="50800" marT="50800" marB="50800" horzOverflow="overflow">
                    <a:lnL w="12700">
                      <a:solidFill>
                        <a:srgbClr val="959595"/>
                      </a:solidFill>
                      <a:miter lim="400000"/>
                    </a:lnL>
                    <a:lnR w="12700">
                      <a:solidFill>
                        <a:srgbClr val="B2B2B2"/>
                      </a:solidFill>
                      <a:miter lim="400000"/>
                    </a:lnR>
                    <a:lnT w="12700">
                      <a:solidFill>
                        <a:srgbClr val="B2B2B2"/>
                      </a:solidFill>
                      <a:miter lim="400000"/>
                    </a:lnT>
                    <a:lnB w="12700">
                      <a:solidFill>
                        <a:srgbClr val="B2B2B2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 marL="50800" marR="50800" marT="50800" marB="50800" horzOverflow="overflow">
                    <a:lnL w="12700">
                      <a:solidFill>
                        <a:srgbClr val="B2B2B2"/>
                      </a:solidFill>
                      <a:miter lim="400000"/>
                    </a:lnL>
                    <a:lnR w="12700">
                      <a:solidFill>
                        <a:srgbClr val="B2B2B2"/>
                      </a:solidFill>
                      <a:miter lim="400000"/>
                    </a:lnR>
                    <a:lnT w="12700">
                      <a:solidFill>
                        <a:srgbClr val="B2B2B2"/>
                      </a:solidFill>
                      <a:miter lim="400000"/>
                    </a:lnT>
                    <a:lnB w="12700">
                      <a:solidFill>
                        <a:srgbClr val="B2B2B2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533400" lvl="0" indent="-533400" algn="l" defTabSz="457200">
                        <a:buSzPct val="100000"/>
                        <a:buChar char="•"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 marL="50800" marR="50800" marT="50800" marB="50800" horzOverflow="overflow">
                    <a:lnL w="12700">
                      <a:solidFill>
                        <a:srgbClr val="B2B2B2"/>
                      </a:solidFill>
                      <a:miter lim="400000"/>
                    </a:lnL>
                    <a:lnR w="12700">
                      <a:solidFill>
                        <a:srgbClr val="B2B2B2"/>
                      </a:solidFill>
                      <a:miter lim="400000"/>
                    </a:lnR>
                    <a:lnT w="12700">
                      <a:solidFill>
                        <a:srgbClr val="B2B2B2"/>
                      </a:solidFill>
                      <a:miter lim="400000"/>
                    </a:lnT>
                    <a:lnB w="12700">
                      <a:solidFill>
                        <a:srgbClr val="B2B2B2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Macintosh PowerPoint</Application>
  <PresentationFormat>Custom</PresentationFormat>
  <Paragraphs>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Black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Peter Simoons</cp:lastModifiedBy>
  <cp:revision>1</cp:revision>
  <dcterms:modified xsi:type="dcterms:W3CDTF">2016-01-14T11:44:26Z</dcterms:modified>
</cp:coreProperties>
</file>